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58.png"/><Relationship Id="rId8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2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9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hyperlink" Target="https://github.com/YS12/not-photoshop" TargetMode="External"/><Relationship Id="rId7" Type="http://schemas.openxmlformats.org/officeDocument/2006/relationships/hyperlink" Target="https://ys12.github.io/not-photosho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3" Type="http://schemas.openxmlformats.org/officeDocument/2006/relationships/image" Target="../media/image4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5" Type="http://schemas.openxmlformats.org/officeDocument/2006/relationships/image" Target="../media/image35.png"/><Relationship Id="rId14" Type="http://schemas.openxmlformats.org/officeDocument/2006/relationships/image" Target="../media/image21.png"/><Relationship Id="rId16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46.png"/><Relationship Id="rId13" Type="http://schemas.openxmlformats.org/officeDocument/2006/relationships/image" Target="../media/image4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0.png"/><Relationship Id="rId15" Type="http://schemas.openxmlformats.org/officeDocument/2006/relationships/image" Target="../media/image38.png"/><Relationship Id="rId14" Type="http://schemas.openxmlformats.org/officeDocument/2006/relationships/image" Target="../media/image4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hyperlink" Target="https://youtu.be/qOFR6IDiDWo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4.png"/><Relationship Id="rId8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87" y="370400"/>
            <a:ext cx="18073265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99" y="8071976"/>
            <a:ext cx="9333333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3812" y="1372202"/>
            <a:ext cx="8571429" cy="1095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2622150" y="4009558"/>
            <a:ext cx="13285714" cy="2959007"/>
            <a:chOff x="2622150" y="4009558"/>
            <a:chExt cx="13285714" cy="2959007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22150" y="4009558"/>
              <a:ext cx="13285714" cy="1971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493379" y="5778089"/>
              <a:ext cx="3161905" cy="11904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2"/>
          <p:cNvGrpSpPr/>
          <p:nvPr/>
        </p:nvGrpSpPr>
        <p:grpSpPr>
          <a:xfrm>
            <a:off x="2784854" y="2602823"/>
            <a:ext cx="15514630" cy="9501004"/>
            <a:chOff x="2784854" y="2602823"/>
            <a:chExt cx="15514630" cy="9501004"/>
          </a:xfrm>
        </p:grpSpPr>
        <p:pic>
          <p:nvPicPr>
            <p:cNvPr id="192" name="Google Shape;19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74536" y="2602823"/>
              <a:ext cx="15324948" cy="7682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84854" y="8055077"/>
              <a:ext cx="2404017" cy="2146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460000">
              <a:off x="5249459" y="7193755"/>
              <a:ext cx="7530306" cy="285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944" y="526394"/>
            <a:ext cx="9352381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4104" y="5032979"/>
            <a:ext cx="5152381" cy="25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16614575" y="914772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4" y="370400"/>
            <a:ext cx="18073265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7797" y="1278835"/>
            <a:ext cx="9722270" cy="853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67" y="1391996"/>
            <a:ext cx="3514286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785" y="3114111"/>
            <a:ext cx="5561905" cy="1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926" y="4914084"/>
            <a:ext cx="7245366" cy="92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689" y="6227192"/>
            <a:ext cx="7638095" cy="33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16401875" y="9071525"/>
            <a:ext cx="162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4"/>
          <p:cNvGrpSpPr/>
          <p:nvPr/>
        </p:nvGrpSpPr>
        <p:grpSpPr>
          <a:xfrm>
            <a:off x="2350873" y="2405818"/>
            <a:ext cx="15934841" cy="7879897"/>
            <a:chOff x="2350873" y="2405818"/>
            <a:chExt cx="15934841" cy="7879897"/>
          </a:xfrm>
        </p:grpSpPr>
        <p:pic>
          <p:nvPicPr>
            <p:cNvPr id="214" name="Google Shape;21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50873" y="2405818"/>
              <a:ext cx="15934841" cy="7879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54219" y="3242174"/>
              <a:ext cx="2424164" cy="2410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20000">
              <a:off x="11909005" y="4661290"/>
              <a:ext cx="1900199" cy="1837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328" y="457547"/>
            <a:ext cx="10304762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1517" y="6522325"/>
            <a:ext cx="6057143" cy="30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16465575" y="9300125"/>
            <a:ext cx="156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555725"/>
            <a:ext cx="18073264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239" y="5604473"/>
            <a:ext cx="3857143" cy="13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5"/>
          <p:cNvGrpSpPr/>
          <p:nvPr/>
        </p:nvGrpSpPr>
        <p:grpSpPr>
          <a:xfrm>
            <a:off x="1953502" y="6175887"/>
            <a:ext cx="5130782" cy="2882365"/>
            <a:chOff x="1953502" y="6175887"/>
            <a:chExt cx="5130782" cy="2882365"/>
          </a:xfrm>
        </p:grpSpPr>
        <p:pic>
          <p:nvPicPr>
            <p:cNvPr id="227" name="Google Shape;22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3077710" y="5051679"/>
              <a:ext cx="2882365" cy="5130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7726" y="6977087"/>
              <a:ext cx="3552381" cy="140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25"/>
          <p:cNvGrpSpPr/>
          <p:nvPr/>
        </p:nvGrpSpPr>
        <p:grpSpPr>
          <a:xfrm>
            <a:off x="11626555" y="4896041"/>
            <a:ext cx="6466548" cy="5739017"/>
            <a:chOff x="12236155" y="4362641"/>
            <a:chExt cx="6466548" cy="5739017"/>
          </a:xfrm>
        </p:grpSpPr>
        <p:pic>
          <p:nvPicPr>
            <p:cNvPr id="230" name="Google Shape;23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620000">
              <a:off x="12784539" y="5379645"/>
              <a:ext cx="5369780" cy="3705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478939" y="6518575"/>
              <a:ext cx="4314286" cy="19619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">
            <a:off x="752748" y="1101043"/>
            <a:ext cx="7294732" cy="41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2042" y="2231434"/>
            <a:ext cx="9266667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31544" y="1868203"/>
            <a:ext cx="2990476" cy="8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80000">
            <a:off x="4424212" y="3671537"/>
            <a:ext cx="5320144" cy="70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6481500" y="9147725"/>
            <a:ext cx="155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99" y="513725"/>
            <a:ext cx="18073264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079" y="1819641"/>
            <a:ext cx="4923810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079" y="5399231"/>
            <a:ext cx="8942857" cy="136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16481500" y="9147725"/>
            <a:ext cx="155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433175" y="3598850"/>
            <a:ext cx="917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https://github.com/YS12/not-photoshop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799425" y="7388800"/>
            <a:ext cx="917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https://ys12.github.io/not-photoshop/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4" y="370400"/>
            <a:ext cx="18073265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66" y="1377350"/>
            <a:ext cx="10876190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2924" y="8731449"/>
            <a:ext cx="12600000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9852" y="2643632"/>
            <a:ext cx="6704762" cy="3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1931" y="3428953"/>
            <a:ext cx="9304762" cy="50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6837500" y="917957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1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2" y="1597344"/>
            <a:ext cx="17508052" cy="868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47" y="4117460"/>
            <a:ext cx="8723810" cy="5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23" y="71581"/>
            <a:ext cx="5876190" cy="16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16837500" y="917957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4" y="370400"/>
            <a:ext cx="18073265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782" y="2059709"/>
            <a:ext cx="10380952" cy="1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6529" y="5074287"/>
            <a:ext cx="15038094" cy="8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6310" y="6865008"/>
            <a:ext cx="15390475" cy="14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6837500" y="917957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4" y="370400"/>
            <a:ext cx="18073265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591" y="4430210"/>
            <a:ext cx="8600000" cy="16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6837500" y="917957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948376" y="873762"/>
            <a:ext cx="17185876" cy="9081488"/>
            <a:chOff x="948376" y="873762"/>
            <a:chExt cx="17185876" cy="9081488"/>
          </a:xfrm>
        </p:grpSpPr>
        <p:pic>
          <p:nvPicPr>
            <p:cNvPr id="129" name="Google Shape;12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1288" y="2238207"/>
              <a:ext cx="15485115" cy="771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8672" y="2718179"/>
              <a:ext cx="4697934" cy="73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500000">
              <a:off x="6502598" y="1263798"/>
              <a:ext cx="2081768" cy="1064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371773" y="2787026"/>
              <a:ext cx="1762478" cy="73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500000">
              <a:off x="15224982" y="3842448"/>
              <a:ext cx="1741492" cy="979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3360000">
              <a:off x="1513271" y="3678119"/>
              <a:ext cx="1206358" cy="70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500000">
              <a:off x="936583" y="4693695"/>
              <a:ext cx="2121962" cy="983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2520000">
              <a:off x="797405" y="5810276"/>
              <a:ext cx="3419867" cy="861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5896" y="540163"/>
            <a:ext cx="5780952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65454" y="121126"/>
            <a:ext cx="5638095" cy="11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347867" y="4844007"/>
            <a:ext cx="4219048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03" y="4150589"/>
            <a:ext cx="1800000" cy="1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0095" y="6163678"/>
            <a:ext cx="1752381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0266" y="7634411"/>
            <a:ext cx="1714286" cy="1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16614575" y="914772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1290398" y="1178247"/>
            <a:ext cx="16995390" cy="9107474"/>
            <a:chOff x="1290398" y="1178247"/>
            <a:chExt cx="16995390" cy="9107474"/>
          </a:xfrm>
        </p:grpSpPr>
        <p:pic>
          <p:nvPicPr>
            <p:cNvPr id="149" name="Google Shape;14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7017" y="2517233"/>
              <a:ext cx="15608771" cy="7768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2169" y="5049115"/>
              <a:ext cx="2424164" cy="339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89260" y="3616658"/>
              <a:ext cx="11084895" cy="129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4620000">
              <a:off x="1380020" y="5884404"/>
              <a:ext cx="1072526" cy="103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380000">
              <a:off x="7023699" y="1347638"/>
              <a:ext cx="2908416" cy="210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720000">
              <a:off x="14905589" y="2444589"/>
              <a:ext cx="1424444" cy="137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771590" y="3467100"/>
              <a:ext cx="2601857" cy="1003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9120000">
              <a:off x="12648803" y="5075973"/>
              <a:ext cx="2866594" cy="11590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57141" y="7012004"/>
            <a:ext cx="2895238" cy="2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87481" y="141172"/>
            <a:ext cx="3685714" cy="2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316306" y="584535"/>
            <a:ext cx="3733333" cy="16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4942" y="195930"/>
            <a:ext cx="5085714" cy="23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971834" y="6344335"/>
            <a:ext cx="2666667" cy="16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6632450" y="933882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866" y="3060293"/>
            <a:ext cx="12107950" cy="681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379" y="860571"/>
            <a:ext cx="5495238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410446">
            <a:off x="12332249" y="4133149"/>
            <a:ext cx="2851949" cy="5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16614575" y="914772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0812500" y="1879050"/>
            <a:ext cx="699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https://youtu.be/qOFR6IDiDWo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62" y="447238"/>
            <a:ext cx="18073264" cy="95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202" y="1531559"/>
            <a:ext cx="6485714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485" y="3235878"/>
            <a:ext cx="3878657" cy="387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491" y="3454895"/>
            <a:ext cx="187619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1758" y="6393708"/>
            <a:ext cx="1828571" cy="7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1"/>
          <p:cNvGrpSpPr/>
          <p:nvPr/>
        </p:nvGrpSpPr>
        <p:grpSpPr>
          <a:xfrm>
            <a:off x="864716" y="3235878"/>
            <a:ext cx="2871085" cy="5037791"/>
            <a:chOff x="864716" y="3235878"/>
            <a:chExt cx="2871085" cy="5037791"/>
          </a:xfrm>
        </p:grpSpPr>
        <p:pic>
          <p:nvPicPr>
            <p:cNvPr id="182" name="Google Shape;182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4716" y="3235878"/>
              <a:ext cx="2871085" cy="287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3660000">
              <a:off x="1062526" y="6748593"/>
              <a:ext cx="2805929" cy="4014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12601" y="7813370"/>
            <a:ext cx="6447619" cy="16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90368" y="3235878"/>
            <a:ext cx="10662975" cy="387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16614575" y="9147725"/>
            <a:ext cx="141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/ 13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